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/>
    <p:restoredTop sz="94665"/>
  </p:normalViewPr>
  <p:slideViewPr>
    <p:cSldViewPr snapToGrid="0" snapToObjects="1">
      <p:cViewPr varScale="1">
        <p:scale>
          <a:sx n="68" d="100"/>
          <a:sy n="68" d="100"/>
        </p:scale>
        <p:origin x="-1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322AF-8FB3-0740-9606-865D9E9C7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B0E526-8028-664F-B5A4-FCBD508B1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5FCFB4-D066-CB43-A853-9C1EFD45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B2E2-B25A-8B42-8788-AE0F741B2B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721606-F313-1846-9D8C-7A1B44FE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A180E7-D726-BD40-AE79-5A717700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094A-40E9-F243-8115-87459D796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056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042D6A-5E66-014D-9484-7C6E6077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35BB163-91A2-6B40-9388-5D709560D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A7FC9D-2644-6841-89D4-DFB2CE52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B2E2-B25A-8B42-8788-AE0F741B2B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B6964F-D867-4642-9FF6-53C63863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5F5E92-7271-FE40-851C-ECD6C09C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094A-40E9-F243-8115-87459D796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195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872ACC4-2A37-784C-A893-AE96DE466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362EB1-EC69-1141-8B3D-5979EF870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58E74C-FA21-204B-A441-B2636CC1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B2E2-B25A-8B42-8788-AE0F741B2B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0EBE41-8C54-2E4D-A6F9-D0716BBE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65591F-9534-4141-B3B3-D685DE5D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094A-40E9-F243-8115-87459D796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045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36437-33C4-3B44-8B1B-245195468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E3A1B7-822F-B04C-A39C-6DE4F458E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8494BF-6E55-194E-B01B-6AD484BC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B2E2-B25A-8B42-8788-AE0F741B2B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B401F6-57A5-E34B-AC6A-6170A090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AF8C68-3665-1046-ABF5-E6A0809E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094A-40E9-F243-8115-87459D796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90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94553-0943-FF44-A7B6-50FB42EC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73A98F-9FFA-5644-BFBA-B71792FDC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2A80ED-AE93-F942-A638-1205C67D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B2E2-B25A-8B42-8788-AE0F741B2B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CC2F55-23DD-1E4B-9346-B131F2B8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82D0D8-99BC-7F46-9368-9023268A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094A-40E9-F243-8115-87459D796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E11EE5-B5D4-F346-8974-CEBB943B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A4E3-320A-024F-B352-D918E52B0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790FED-D16E-5A49-B5DC-73DF7F59D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C81E97-B20F-1E4D-A165-7FC50743B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B2E2-B25A-8B42-8788-AE0F741B2B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052F6F-5BB0-8048-AED3-F76F7C73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49E09B-50C6-0C4E-A23E-F6E8A1419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094A-40E9-F243-8115-87459D796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290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FCA20-A1C4-A84A-9C24-2B2E7526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C19FCF-F3C2-BB4D-9F5B-38CD1B12B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705986-3B96-CB43-93D4-E6BAFBEC4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4978A6-2893-0A49-A854-5CB03F567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FCCF005-D1F5-ED4C-8E9B-B065EB89B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D58E278-5174-F343-B7FF-7297F945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B2E2-B25A-8B42-8788-AE0F741B2B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B02A4E4-4F73-8D47-B8A4-33B84CC6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07ABC1-3C4F-A844-B857-5E6F80D8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094A-40E9-F243-8115-87459D796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28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5699FB-06C8-694C-B162-1AF3BB6D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766E36C-27E5-BC46-85C8-72697DDB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B2E2-B25A-8B42-8788-AE0F741B2B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A96E87-0CA2-1141-91D3-711621C2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EC842D-0BB7-5548-B2A0-E1ABFDE8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094A-40E9-F243-8115-87459D796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82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3D4F744-6371-0245-81E1-BDD6BD05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B2E2-B25A-8B42-8788-AE0F741B2B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98A546-1BD5-3D45-A1C7-A5D7F5CA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33CE97-95FA-E84B-B897-C9ABDB2C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094A-40E9-F243-8115-87459D796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32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0A83D9-FBE0-F846-B156-9C981F1F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9657E5-C435-094F-8690-807E94370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ACBE8F-7731-994A-8497-AB789578C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480683-F275-124C-91EF-FA482F0F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B2E2-B25A-8B42-8788-AE0F741B2B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CD630E-6AE0-244C-810B-56E1FE43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97C387-6EF0-2F40-8618-E715A0BE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094A-40E9-F243-8115-87459D796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79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9C2DF-F948-3C4E-AC44-3E99EBC39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5B2EA5-C63A-DD4A-8BE0-FA1C566C2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B36ACA-BAA9-0F44-AF53-1B3F17310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D3A579-0454-814C-9186-403B636E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B2E2-B25A-8B42-8788-AE0F741B2B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925EBD-94CB-3442-9752-3735DDCD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38155D-0536-7E49-B4B0-D89C4301B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094A-40E9-F243-8115-87459D796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203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D92B77-2647-4241-B356-6CBAE961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130E38-C72F-A94C-AFC4-B17772101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933CEE-2859-6E43-9699-4ACFB85EB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CB2E2-B25A-8B42-8788-AE0F741B2B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E0D793-0E62-C147-829F-39E4D8F1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BA963A-BA99-0746-8E95-4487F3251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4094A-40E9-F243-8115-87459D796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780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odlandtrust.org.uk/blog/2019/03/10-garden-birds/" TargetMode="External"/><Relationship Id="rId2" Type="http://schemas.openxmlformats.org/officeDocument/2006/relationships/hyperlink" Target="https://www.rspb.org.uk/birds-and-wildlife/wildlife-guides/bird-a-z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en.wikipedia.org/wiki/Water_bir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B5B0058-AF13-4859-B429-4EDDE2A26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33D82-50BD-5D4B-AD90-0E43E370D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454" y="1360481"/>
            <a:ext cx="4605340" cy="2387600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Digital Citizen Badge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9C63E1-CE07-174C-B571-F5411FD97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454" y="3840156"/>
            <a:ext cx="4605340" cy="1655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Ben </a:t>
            </a:r>
          </a:p>
          <a:p>
            <a:pPr algn="l"/>
            <a:r>
              <a:rPr lang="en-GB" sz="1900" dirty="0">
                <a:solidFill>
                  <a:schemeClr val="accent4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https://www.rspb.org.uk/</a:t>
            </a:r>
            <a:endParaRPr lang="en-GB" sz="19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en-GB" sz="1900" dirty="0">
                <a:solidFill>
                  <a:schemeClr val="accent4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en-GB" sz="1900" dirty="0" err="1">
                <a:solidFill>
                  <a:schemeClr val="accent4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www.woodlandtrust.org.u</a:t>
            </a:r>
            <a:r>
              <a:rPr lang="en-GB" sz="19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</a:t>
            </a:r>
            <a:endParaRPr lang="en-GB" sz="19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en-GB" sz="1900" dirty="0">
                <a:solidFill>
                  <a:schemeClr val="accent4">
                    <a:lumMod val="20000"/>
                    <a:lumOff val="8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https://en.wikipedia.org/wiki/Water_bird</a:t>
            </a:r>
            <a:endParaRPr lang="en-US" sz="19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" name="Picture 18" descr="A hawk flying in the sky&#10;&#10;Description automatically generated">
            <a:extLst>
              <a:ext uri="{FF2B5EF4-FFF2-40B4-BE49-F238E27FC236}">
                <a16:creationId xmlns:a16="http://schemas.microsoft.com/office/drawing/2014/main" xmlns="" id="{5669F66A-7AC1-5E45-9218-6729D2EDF1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29907" r="1" b="1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  <a:effectLst>
            <a:softEdge rad="508000"/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84C2E9E-0B5D-4B5F-9A1F-70EBDCE39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16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6D060-7159-CC47-B7C9-2E1D3803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Garden Birds</a:t>
            </a:r>
          </a:p>
        </p:txBody>
      </p:sp>
      <p:pic>
        <p:nvPicPr>
          <p:cNvPr id="12" name="Picture 11" descr="A small bird perched on a branch&#10;&#10;Description automatically generated">
            <a:extLst>
              <a:ext uri="{FF2B5EF4-FFF2-40B4-BE49-F238E27FC236}">
                <a16:creationId xmlns:a16="http://schemas.microsoft.com/office/drawing/2014/main" xmlns="" id="{6CCF7ECF-EBB6-8146-9142-189339F95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9" r="5" b="22374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4" name="Picture 3" descr="A colorful bird perched on a branch&#10;&#10;Description automatically generated">
            <a:extLst>
              <a:ext uri="{FF2B5EF4-FFF2-40B4-BE49-F238E27FC236}">
                <a16:creationId xmlns:a16="http://schemas.microsoft.com/office/drawing/2014/main" xmlns="" id="{AA2B38CB-C072-DA43-87AB-651B5538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34" b="3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</p:spPr>
      </p:pic>
      <p:pic>
        <p:nvPicPr>
          <p:cNvPr id="8" name="Picture 7" descr="A small bird perched on top of a wooden branch&#10;&#10;Description automatically generated">
            <a:extLst>
              <a:ext uri="{FF2B5EF4-FFF2-40B4-BE49-F238E27FC236}">
                <a16:creationId xmlns:a16="http://schemas.microsoft.com/office/drawing/2014/main" xmlns="" id="{862B69D5-154E-974B-8E1D-652968743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6" b="19887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</p:spPr>
      </p:pic>
      <p:pic>
        <p:nvPicPr>
          <p:cNvPr id="16" name="Picture 15" descr="A small bird perched on a tree branch&#10;&#10;Description automatically generated">
            <a:extLst>
              <a:ext uri="{FF2B5EF4-FFF2-40B4-BE49-F238E27FC236}">
                <a16:creationId xmlns:a16="http://schemas.microsoft.com/office/drawing/2014/main" xmlns="" id="{758017BE-FD61-9641-A1B7-08F4C4C12B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2" r="1" b="18068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23" name="Picture 22" descr="A small bird perched on a tree branch&#10;&#10;Description automatically generated">
            <a:extLst>
              <a:ext uri="{FF2B5EF4-FFF2-40B4-BE49-F238E27FC236}">
                <a16:creationId xmlns:a16="http://schemas.microsoft.com/office/drawing/2014/main" xmlns="" id="{CFB815B3-74ED-FD40-AADA-BC90F952A2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294" b="1628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small bird perched on top of a wooden branch&#10;&#10;Description automatically generated">
            <a:extLst>
              <a:ext uri="{FF2B5EF4-FFF2-40B4-BE49-F238E27FC236}">
                <a16:creationId xmlns:a16="http://schemas.microsoft.com/office/drawing/2014/main" xmlns="" id="{64475039-390B-9148-83CC-22CB6F1738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207" r="1" b="20374"/>
          <a:stretch/>
        </p:blipFill>
        <p:spPr>
          <a:xfrm>
            <a:off x="317634" y="4525716"/>
            <a:ext cx="379476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701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uck floating in a body of water&#10;&#10;Description automatically generated">
            <a:extLst>
              <a:ext uri="{FF2B5EF4-FFF2-40B4-BE49-F238E27FC236}">
                <a16:creationId xmlns:a16="http://schemas.microsoft.com/office/drawing/2014/main" xmlns="" id="{041D0615-0EEE-424D-B65C-8677D1283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2" r="4811" b="3"/>
          <a:stretch/>
        </p:blipFill>
        <p:spPr>
          <a:xfrm>
            <a:off x="4" y="-6236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9" name="Picture 8" descr="A pelican standing next to a body of water&#10;&#10;Description automatically generated">
            <a:extLst>
              <a:ext uri="{FF2B5EF4-FFF2-40B4-BE49-F238E27FC236}">
                <a16:creationId xmlns:a16="http://schemas.microsoft.com/office/drawing/2014/main" xmlns="" id="{F4CDE2F1-85C2-BC4E-A069-5C8A25441D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19" b="3"/>
          <a:stretch/>
        </p:blipFill>
        <p:spPr>
          <a:xfrm>
            <a:off x="4675539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5" name="Picture 4" descr="A bird standing on the edge of a body of water&#10;&#10;Description automatically generated">
            <a:extLst>
              <a:ext uri="{FF2B5EF4-FFF2-40B4-BE49-F238E27FC236}">
                <a16:creationId xmlns:a16="http://schemas.microsoft.com/office/drawing/2014/main" xmlns="" id="{5C212590-31ED-A346-949B-474D352CFB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1862"/>
          <a:stretch/>
        </p:blipFill>
        <p:spPr>
          <a:xfrm>
            <a:off x="7381876" y="1"/>
            <a:ext cx="4810125" cy="250183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4" name="Picture 3" descr="A close up of a bird&#10;&#10;Description automatically generated">
            <a:extLst>
              <a:ext uri="{FF2B5EF4-FFF2-40B4-BE49-F238E27FC236}">
                <a16:creationId xmlns:a16="http://schemas.microsoft.com/office/drawing/2014/main" xmlns="" id="{0BD48486-B2B5-BD48-927B-EC17BDC590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40" r="18908"/>
          <a:stretch/>
        </p:blipFill>
        <p:spPr>
          <a:xfrm>
            <a:off x="20" y="2658276"/>
            <a:ext cx="3770704" cy="4199724"/>
          </a:xfrm>
          <a:custGeom>
            <a:avLst/>
            <a:gdLst/>
            <a:ahLst/>
            <a:cxnLst/>
            <a:rect l="l" t="t" r="r" b="b"/>
            <a:pathLst>
              <a:path w="3770724" h="4199724">
                <a:moveTo>
                  <a:pt x="0" y="0"/>
                </a:moveTo>
                <a:lnTo>
                  <a:pt x="3770724" y="0"/>
                </a:lnTo>
                <a:lnTo>
                  <a:pt x="1824067" y="4199724"/>
                </a:lnTo>
                <a:lnTo>
                  <a:pt x="0" y="4199724"/>
                </a:lnTo>
                <a:close/>
              </a:path>
            </a:pathLst>
          </a:custGeom>
        </p:spPr>
      </p:pic>
      <p:pic>
        <p:nvPicPr>
          <p:cNvPr id="6" name="Picture 5" descr="A black bird standing next to a body of water&#10;&#10;Description automatically generated">
            <a:extLst>
              <a:ext uri="{FF2B5EF4-FFF2-40B4-BE49-F238E27FC236}">
                <a16:creationId xmlns:a16="http://schemas.microsoft.com/office/drawing/2014/main" xmlns="" id="{AB6CED4F-6BEA-4843-BBC6-3CDE530204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017" r="-2" b="-2"/>
          <a:stretch/>
        </p:blipFill>
        <p:spPr>
          <a:xfrm>
            <a:off x="2013796" y="2661900"/>
            <a:ext cx="5108726" cy="4197911"/>
          </a:xfrm>
          <a:custGeom>
            <a:avLst/>
            <a:gdLst/>
            <a:ahLst/>
            <a:cxnLst/>
            <a:rect l="l" t="t" r="r" b="b"/>
            <a:pathLst>
              <a:path w="5108726" h="4197911">
                <a:moveTo>
                  <a:pt x="1945141" y="0"/>
                </a:moveTo>
                <a:lnTo>
                  <a:pt x="5108726" y="0"/>
                </a:lnTo>
                <a:lnTo>
                  <a:pt x="3163585" y="4197911"/>
                </a:lnTo>
                <a:lnTo>
                  <a:pt x="3157362" y="4197911"/>
                </a:lnTo>
                <a:lnTo>
                  <a:pt x="1967571" y="4197911"/>
                </a:lnTo>
                <a:lnTo>
                  <a:pt x="31752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36" name="Freeform 43">
            <a:extLst>
              <a:ext uri="{FF2B5EF4-FFF2-40B4-BE49-F238E27FC236}">
                <a16:creationId xmlns:a16="http://schemas.microsoft.com/office/drawing/2014/main" xmlns="" id="{AAD8F19F-4A55-467B-BED0-8837659A90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415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186587-AE95-D24B-A7EA-52C7A860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4" y="4189864"/>
            <a:ext cx="4997354" cy="216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Water Birds</a:t>
            </a:r>
          </a:p>
        </p:txBody>
      </p:sp>
      <p:pic>
        <p:nvPicPr>
          <p:cNvPr id="7" name="Picture 6" descr="A bird standing on a beach near a body of water&#10;&#10;Description automatically generated">
            <a:extLst>
              <a:ext uri="{FF2B5EF4-FFF2-40B4-BE49-F238E27FC236}">
                <a16:creationId xmlns:a16="http://schemas.microsoft.com/office/drawing/2014/main" xmlns="" id="{FDA21B47-B5ED-5142-9011-2DCD29FFA82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427" r="-2" b="18596"/>
          <a:stretch/>
        </p:blipFill>
        <p:spPr>
          <a:xfrm>
            <a:off x="2261968" y="1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106330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18</Words>
  <Application>Microsoft Macintosh PowerPoint</Application>
  <PresentationFormat>Custom</PresentationFormat>
  <Paragraphs>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Digital Citizen Badge</vt:lpstr>
      <vt:lpstr>Garden Birds</vt:lpstr>
      <vt:lpstr>Water Birds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Citizen Badge</dc:title>
  <dc:creator>Ian Smith</dc:creator>
  <cp:lastModifiedBy>Catherine</cp:lastModifiedBy>
  <cp:revision>5</cp:revision>
  <dcterms:created xsi:type="dcterms:W3CDTF">2020-04-14T17:22:37Z</dcterms:created>
  <dcterms:modified xsi:type="dcterms:W3CDTF">2020-04-28T21:21:27Z</dcterms:modified>
</cp:coreProperties>
</file>